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78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528348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мамырға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түнде екпіні 15 м/с. Ауа температурасы түнде 9-11, күндіз 19-21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25648</TotalTime>
  <Words>556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5186</cp:revision>
  <cp:lastPrinted>2021-07-01T03:56:27Z</cp:lastPrinted>
  <dcterms:created xsi:type="dcterms:W3CDTF">2018-03-27T06:03:00Z</dcterms:created>
  <dcterms:modified xsi:type="dcterms:W3CDTF">2026-05-01T08:10:29Z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